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>
      <p:cViewPr varScale="1">
        <p:scale>
          <a:sx n="46" d="100"/>
          <a:sy n="46" d="100"/>
        </p:scale>
        <p:origin x="16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2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4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6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36D7A2-E2E7-4D0A-9B7D-48966D110390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3D2DEA-29E9-48E5-902E-ABE0857CE1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7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028CBAF2-2DA9-61AE-C5C3-54F9F8556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"/>
            <a:ext cx="6857999" cy="1204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31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 Bodon Vargas (OPyC)</dc:creator>
  <cp:lastModifiedBy>Dary Bodon Vargas (OPyC)</cp:lastModifiedBy>
  <cp:revision>1</cp:revision>
  <dcterms:created xsi:type="dcterms:W3CDTF">2025-01-08T14:33:25Z</dcterms:created>
  <dcterms:modified xsi:type="dcterms:W3CDTF">2025-01-08T14:34:10Z</dcterms:modified>
</cp:coreProperties>
</file>